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96DF3-8ABC-4751-A0A9-539EB3F91CAF}" type="datetimeFigureOut">
              <a:rPr lang="en-IN" smtClean="0"/>
              <a:t>24-01-2022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E2A112-2066-4C59-B2A5-97546035083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9562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96DF3-8ABC-4751-A0A9-539EB3F91CAF}" type="datetimeFigureOut">
              <a:rPr lang="en-IN" smtClean="0"/>
              <a:t>24-01-2022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2A112-2066-4C59-B2A5-97546035083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529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74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IN" sz="3200" b="1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/>
            </a:r>
            <a:br>
              <a:rPr lang="en-IN" sz="3200" b="1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</a:br>
            <a:r>
              <a:rPr lang="en-IN" sz="3200" b="1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Our experiences  of Donors / Clients</a:t>
            </a:r>
            <a:r>
              <a:rPr lang="en-IN" sz="3200" b="1" spc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/>
            </a:r>
            <a:br>
              <a:rPr lang="en-IN" sz="3200" b="1" spc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</a:br>
            <a:r>
              <a:rPr lang="en-IN" sz="3200" b="1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endParaRPr lang="en-IN" sz="3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69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3200" b="1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Our Multidisciplinary Team</a:t>
            </a:r>
            <a:endParaRPr lang="en-IN" sz="3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55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sz="2800" b="1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Contact details</a:t>
            </a:r>
            <a:endParaRPr lang="en-IN" sz="28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46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smtClean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Who we are….</a:t>
            </a:r>
            <a:endParaRPr lang="en-IN" sz="3200" b="1" dirty="0">
              <a:solidFill>
                <a:schemeClr val="bg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89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Why Us….</a:t>
            </a:r>
            <a:endParaRPr lang="en-IN" sz="3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689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IN" sz="3200" b="1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Our Services</a:t>
            </a:r>
            <a:endParaRPr lang="en-IN" sz="3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734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IN" sz="3200" b="1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Our Services</a:t>
            </a:r>
            <a:endParaRPr lang="en-IN" sz="3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32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Our Impact</a:t>
            </a:r>
            <a:endParaRPr lang="en-IN" sz="3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6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Our Impact</a:t>
            </a:r>
            <a:endParaRPr lang="en-IN" sz="3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366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Some major projects involving our team</a:t>
            </a:r>
            <a:endParaRPr lang="en-IN" sz="3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394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Some major projects involving our team</a:t>
            </a:r>
            <a:endParaRPr lang="en-IN" sz="3200" b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80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On-screen Show (4:3)</PresentationFormat>
  <Paragraphs>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Office Theme</vt:lpstr>
      <vt:lpstr>PowerPoint Presentation</vt:lpstr>
      <vt:lpstr>Who we are….</vt:lpstr>
      <vt:lpstr>Why Us….</vt:lpstr>
      <vt:lpstr>Our Services</vt:lpstr>
      <vt:lpstr>Our Services</vt:lpstr>
      <vt:lpstr>Our Impact</vt:lpstr>
      <vt:lpstr>Our Impact</vt:lpstr>
      <vt:lpstr>Some major projects involving our team</vt:lpstr>
      <vt:lpstr>Some major projects involving our team</vt:lpstr>
      <vt:lpstr> Our experiences  of Donors / Clients  </vt:lpstr>
      <vt:lpstr>Our Multidisciplinary Team</vt:lpstr>
      <vt:lpstr>Contact details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Samarendra Nath Misra</dc:creator>
  <cp:lastModifiedBy>Samarendra Nath Misra</cp:lastModifiedBy>
  <cp:revision>1</cp:revision>
  <dcterms:created xsi:type="dcterms:W3CDTF">2022-01-24T12:11:35Z</dcterms:created>
  <dcterms:modified xsi:type="dcterms:W3CDTF">2022-01-24T12:11:35Z</dcterms:modified>
</cp:coreProperties>
</file>